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6" r:id="rId2"/>
    <p:sldId id="274" r:id="rId3"/>
    <p:sldId id="275" r:id="rId4"/>
    <p:sldId id="276" r:id="rId5"/>
    <p:sldId id="280" r:id="rId6"/>
    <p:sldId id="277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60"/>
  </p:normalViewPr>
  <p:slideViewPr>
    <p:cSldViewPr>
      <p:cViewPr varScale="1">
        <p:scale>
          <a:sx n="62" d="100"/>
          <a:sy n="62" d="100"/>
        </p:scale>
        <p:origin x="-2549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effectLst/>
              </a:rPr>
              <a:t>Деятельность </a:t>
            </a:r>
            <a:br>
              <a:rPr lang="ru-RU" sz="4000" b="1" i="1" dirty="0" smtClean="0">
                <a:effectLst/>
              </a:rPr>
            </a:br>
            <a:r>
              <a:rPr lang="ru-RU" sz="4000" b="1" i="1" dirty="0" smtClean="0">
                <a:effectLst/>
              </a:rPr>
              <a:t>отряда ЮИД</a:t>
            </a:r>
            <a:endParaRPr lang="ru-RU" sz="4000" b="1" i="1" dirty="0"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28" y="2339752"/>
            <a:ext cx="5624513" cy="3407156"/>
          </a:xfrm>
        </p:spPr>
      </p:pic>
      <p:sp>
        <p:nvSpPr>
          <p:cNvPr id="6" name="TextBox 5"/>
          <p:cNvSpPr txBox="1"/>
          <p:nvPr/>
        </p:nvSpPr>
        <p:spPr>
          <a:xfrm>
            <a:off x="1916832" y="666023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Отряд «Светофор» </a:t>
            </a:r>
          </a:p>
          <a:p>
            <a:pPr algn="ctr"/>
            <a:r>
              <a:rPr lang="ru-RU" sz="2400" b="1" i="1" dirty="0" smtClean="0"/>
              <a:t> при </a:t>
            </a:r>
          </a:p>
          <a:p>
            <a:pPr algn="ctr"/>
            <a:r>
              <a:rPr lang="ru-RU" sz="2400" b="1" i="1" dirty="0" smtClean="0"/>
              <a:t>МБОУ «</a:t>
            </a:r>
            <a:r>
              <a:rPr lang="ru-RU" sz="2400" b="1" i="1" dirty="0" err="1" smtClean="0"/>
              <a:t>Кутемелинская</a:t>
            </a:r>
            <a:r>
              <a:rPr lang="ru-RU" sz="2400" b="1" i="1" dirty="0" smtClean="0"/>
              <a:t> ООШ» </a:t>
            </a:r>
            <a:r>
              <a:rPr lang="ru-RU" sz="2400" b="1" i="1" dirty="0" err="1" smtClean="0"/>
              <a:t>Сармановского</a:t>
            </a:r>
            <a:r>
              <a:rPr lang="ru-RU" sz="2400" b="1" i="1" dirty="0" smtClean="0"/>
              <a:t> МР РТ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771694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47" y="467544"/>
            <a:ext cx="2943858" cy="3959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5"/>
          <a:stretch/>
        </p:blipFill>
        <p:spPr>
          <a:xfrm>
            <a:off x="775147" y="4806778"/>
            <a:ext cx="5837442" cy="39862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2" t="10132" r="34632" b="46739"/>
          <a:stretch/>
        </p:blipFill>
        <p:spPr>
          <a:xfrm>
            <a:off x="3861048" y="419182"/>
            <a:ext cx="2749887" cy="400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8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36" y="251520"/>
            <a:ext cx="5783115" cy="4068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6" y="4536122"/>
            <a:ext cx="5757091" cy="43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5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9"/>
          <a:stretch/>
        </p:blipFill>
        <p:spPr>
          <a:xfrm>
            <a:off x="766617" y="107504"/>
            <a:ext cx="5904656" cy="3236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73" r="5648" b="23108"/>
          <a:stretch/>
        </p:blipFill>
        <p:spPr>
          <a:xfrm>
            <a:off x="766617" y="5724128"/>
            <a:ext cx="5904656" cy="32561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t="1" r="2722" b="1385"/>
          <a:stretch/>
        </p:blipFill>
        <p:spPr>
          <a:xfrm>
            <a:off x="766616" y="3387033"/>
            <a:ext cx="5904657" cy="226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3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251520"/>
            <a:ext cx="5904656" cy="44166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81" r="14725" b="25541"/>
          <a:stretch/>
        </p:blipFill>
        <p:spPr>
          <a:xfrm>
            <a:off x="764704" y="4846579"/>
            <a:ext cx="5904656" cy="39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48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7" y="539551"/>
            <a:ext cx="2865883" cy="38313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40" y="4716016"/>
            <a:ext cx="2880320" cy="3850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35" y="4716016"/>
            <a:ext cx="2879336" cy="3849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29976" r="29460" b="19348"/>
          <a:stretch/>
        </p:blipFill>
        <p:spPr>
          <a:xfrm>
            <a:off x="3824355" y="506885"/>
            <a:ext cx="2809689" cy="383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07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3934</TotalTime>
  <Words>15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Деятельность  отряда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Ландыш</dc:creator>
  <cp:lastModifiedBy>Ландыш</cp:lastModifiedBy>
  <cp:revision>27</cp:revision>
  <dcterms:created xsi:type="dcterms:W3CDTF">2023-04-08T13:02:46Z</dcterms:created>
  <dcterms:modified xsi:type="dcterms:W3CDTF">2023-09-29T05:12:33Z</dcterms:modified>
</cp:coreProperties>
</file>